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4496" y="292183"/>
            <a:ext cx="9207062" cy="36317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k-UA" sz="115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ВЕСНЯНІ КВІТИ</a:t>
            </a:r>
            <a:endParaRPr lang="en-US" sz="115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4496" y="5108028"/>
            <a:ext cx="838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ЗВ’ЯЗНОГО МОВЛЕННЯ</a:t>
            </a:r>
            <a:endParaRPr lang="en-US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0262" y="378372"/>
            <a:ext cx="8875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Назви квіти. Поясни, як ти їх розпізнав.</a:t>
            </a:r>
            <a:endParaRPr lang="en-US" sz="3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820" y="3811515"/>
            <a:ext cx="3294994" cy="268705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8255" y="1006939"/>
            <a:ext cx="3555124" cy="266634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8031" y="3811515"/>
            <a:ext cx="3617858" cy="270990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17"/>
          <a:stretch/>
        </p:blipFill>
        <p:spPr>
          <a:xfrm>
            <a:off x="331076" y="1024703"/>
            <a:ext cx="2979683" cy="2648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730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3779" y="299545"/>
            <a:ext cx="91124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Спробуй розпізнати квітку за описом. </a:t>
            </a:r>
            <a:r>
              <a:rPr lang="uk-UA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</a:t>
            </a:r>
            <a:r>
              <a:rPr lang="uk-UA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її назву в заголовку. </a:t>
            </a:r>
            <a:r>
              <a:rPr lang="uk-UA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Спиши</a:t>
            </a:r>
            <a:r>
              <a:rPr lang="uk-UA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Підкресли прикметники.</a:t>
            </a:r>
            <a:endParaRPr lang="en-US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797269"/>
            <a:ext cx="9065172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Ця </a:t>
            </a:r>
            <a:r>
              <a:rPr lang="uk-UA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квітка жовтенька і пухнаста, ніби курчатко. Вона має стебельце-трубочку. Якщо зірвеш його, потече біленьке молочко.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122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6124" y="331076"/>
            <a:ext cx="92070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Опиши весняну квітку, не називаючи її. Відгадку </a:t>
            </a:r>
            <a:r>
              <a:rPr lang="uk-UA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</a:t>
            </a:r>
            <a:r>
              <a:rPr lang="uk-UA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дужках. Можеш скористуватися підказкою</a:t>
            </a: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4138" y="1671145"/>
            <a:ext cx="8671034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Квітка- 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біла, блакитна, фіолетова, червона, ніжна, пахуча, велика, мала.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Стебельце- 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тоненьке, товсте, соковите, високе, коротеньке, струнке, вигнуте.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Листя-кругле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довге, тоненьке, гостре, широке.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8551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</TotalTime>
  <Words>95</Words>
  <Application>Microsoft Office PowerPoint</Application>
  <PresentationFormat>Широкоэкранный</PresentationFormat>
  <Paragraphs>11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User01</dc:creator>
  <cp:lastModifiedBy>User01</cp:lastModifiedBy>
  <cp:revision>5</cp:revision>
  <dcterms:created xsi:type="dcterms:W3CDTF">2020-04-13T13:12:19Z</dcterms:created>
  <dcterms:modified xsi:type="dcterms:W3CDTF">2020-04-13T14:51:15Z</dcterms:modified>
</cp:coreProperties>
</file>